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43" r:id="rId16"/>
    <p:sldId id="544" r:id="rId17"/>
    <p:sldId id="546" r:id="rId18"/>
    <p:sldId id="438" r:id="rId19"/>
    <p:sldId id="555" r:id="rId20"/>
    <p:sldId id="547" r:id="rId21"/>
    <p:sldId id="552" r:id="rId22"/>
    <p:sldId id="556" r:id="rId23"/>
    <p:sldId id="550" r:id="rId24"/>
    <p:sldId id="553" r:id="rId25"/>
    <p:sldId id="551" r:id="rId26"/>
    <p:sldId id="554" r:id="rId27"/>
    <p:sldId id="516" r:id="rId28"/>
    <p:sldId id="548" r:id="rId29"/>
    <p:sldId id="549" r:id="rId30"/>
    <p:sldId id="545" r:id="rId31"/>
    <p:sldId id="517" r:id="rId32"/>
    <p:sldId id="281" r:id="rId33"/>
    <p:sldId id="536" r:id="rId34"/>
    <p:sldId id="537" r:id="rId35"/>
    <p:sldId id="538" r:id="rId36"/>
    <p:sldId id="539" r:id="rId37"/>
    <p:sldId id="540" r:id="rId38"/>
    <p:sldId id="541" r:id="rId39"/>
    <p:sldId id="534" r:id="rId40"/>
    <p:sldId id="535" r:id="rId41"/>
    <p:sldId id="518" r:id="rId42"/>
    <p:sldId id="519" r:id="rId43"/>
    <p:sldId id="514" r:id="rId44"/>
    <p:sldId id="373" r:id="rId45"/>
    <p:sldId id="408" r:id="rId46"/>
    <p:sldId id="375" r:id="rId47"/>
    <p:sldId id="460" r:id="rId48"/>
    <p:sldId id="416" r:id="rId49"/>
    <p:sldId id="463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80" r:id="rId58"/>
    <p:sldId id="473" r:id="rId59"/>
    <p:sldId id="474" r:id="rId60"/>
    <p:sldId id="418" r:id="rId61"/>
    <p:sldId id="479" r:id="rId62"/>
    <p:sldId id="486" r:id="rId63"/>
    <p:sldId id="489" r:id="rId64"/>
    <p:sldId id="490" r:id="rId65"/>
    <p:sldId id="493" r:id="rId66"/>
    <p:sldId id="491" r:id="rId67"/>
    <p:sldId id="494" r:id="rId68"/>
    <p:sldId id="495" r:id="rId69"/>
    <p:sldId id="496" r:id="rId70"/>
    <p:sldId id="500" r:id="rId71"/>
    <p:sldId id="497" r:id="rId72"/>
    <p:sldId id="498" r:id="rId73"/>
    <p:sldId id="499" r:id="rId74"/>
    <p:sldId id="492" r:id="rId75"/>
    <p:sldId id="501" r:id="rId76"/>
    <p:sldId id="502" r:id="rId77"/>
    <p:sldId id="503" r:id="rId78"/>
    <p:sldId id="504" r:id="rId79"/>
    <p:sldId id="508" r:id="rId80"/>
    <p:sldId id="510" r:id="rId81"/>
    <p:sldId id="509" r:id="rId82"/>
    <p:sldId id="506" r:id="rId83"/>
    <p:sldId id="507" r:id="rId84"/>
    <p:sldId id="511" r:id="rId85"/>
    <p:sldId id="512" r:id="rId86"/>
    <p:sldId id="513" r:id="rId87"/>
    <p:sldId id="452" r:id="rId88"/>
    <p:sldId id="450" r:id="rId89"/>
    <p:sldId id="425" r:id="rId90"/>
    <p:sldId id="426" r:id="rId91"/>
    <p:sldId id="483" r:id="rId92"/>
    <p:sldId id="48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374" autoAdjust="0"/>
  </p:normalViewPr>
  <p:slideViewPr>
    <p:cSldViewPr snapToGrid="0">
      <p:cViewPr varScale="1">
        <p:scale>
          <a:sx n="69" d="100"/>
          <a:sy n="69" d="100"/>
        </p:scale>
        <p:origin x="12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20551</TotalTime>
  <Words>4539</Words>
  <Application>Microsoft Office PowerPoint</Application>
  <PresentationFormat>Grand écran</PresentationFormat>
  <Paragraphs>863</Paragraphs>
  <Slides>92</Slides>
  <Notes>62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104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548</cp:revision>
  <cp:lastPrinted>2021-09-06T10:04:02Z</cp:lastPrinted>
  <dcterms:created xsi:type="dcterms:W3CDTF">2019-08-03T17:49:11Z</dcterms:created>
  <dcterms:modified xsi:type="dcterms:W3CDTF">2021-09-21T00:04:53Z</dcterms:modified>
</cp:coreProperties>
</file>